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notesMasterIdLst>
    <p:notesMasterId r:id="rId19"/>
  </p:notesMasterIdLst>
  <p:sldIdLst>
    <p:sldId id="258" r:id="rId5"/>
    <p:sldId id="261" r:id="rId6"/>
    <p:sldId id="266" r:id="rId7"/>
    <p:sldId id="265" r:id="rId8"/>
    <p:sldId id="268" r:id="rId9"/>
    <p:sldId id="269" r:id="rId10"/>
    <p:sldId id="283" r:id="rId11"/>
    <p:sldId id="279" r:id="rId12"/>
    <p:sldId id="280" r:id="rId13"/>
    <p:sldId id="281" r:id="rId14"/>
    <p:sldId id="282" r:id="rId15"/>
    <p:sldId id="285" r:id="rId16"/>
    <p:sldId id="284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D5"/>
    <a:srgbClr val="EF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75935-401C-C140-87DB-47F53753F6EC}" v="31" dt="2024-03-19T15:17:25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1"/>
    <p:restoredTop sz="63172"/>
  </p:normalViewPr>
  <p:slideViewPr>
    <p:cSldViewPr snapToGrid="0">
      <p:cViewPr varScale="1">
        <p:scale>
          <a:sx n="77" d="100"/>
          <a:sy n="77" d="100"/>
        </p:scale>
        <p:origin x="2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Mitchell" userId="ccf6019c-927f-4068-bc63-8cf034289409" providerId="ADAL" clId="{EB575935-401C-C140-87DB-47F53753F6EC}"/>
    <pc:docChg chg="undo custSel addSld delSld modSld sldOrd">
      <pc:chgData name="Simon Mitchell" userId="ccf6019c-927f-4068-bc63-8cf034289409" providerId="ADAL" clId="{EB575935-401C-C140-87DB-47F53753F6EC}" dt="2024-03-19T15:18:06.077" v="1580" actId="2696"/>
      <pc:docMkLst>
        <pc:docMk/>
      </pc:docMkLst>
      <pc:sldChg chg="delSp modSp mod">
        <pc:chgData name="Simon Mitchell" userId="ccf6019c-927f-4068-bc63-8cf034289409" providerId="ADAL" clId="{EB575935-401C-C140-87DB-47F53753F6EC}" dt="2024-03-19T14:32:06.148" v="67" actId="313"/>
        <pc:sldMkLst>
          <pc:docMk/>
          <pc:sldMk cId="252734361" sldId="258"/>
        </pc:sldMkLst>
        <pc:spChg chg="mod">
          <ac:chgData name="Simon Mitchell" userId="ccf6019c-927f-4068-bc63-8cf034289409" providerId="ADAL" clId="{EB575935-401C-C140-87DB-47F53753F6EC}" dt="2024-03-19T14:31:42.268" v="23" actId="20577"/>
          <ac:spMkLst>
            <pc:docMk/>
            <pc:sldMk cId="252734361" sldId="258"/>
            <ac:spMk id="2" creationId="{8CA5794E-B7BF-3B4E-B6AA-E48DB9C3684E}"/>
          </ac:spMkLst>
        </pc:spChg>
        <pc:spChg chg="mod">
          <ac:chgData name="Simon Mitchell" userId="ccf6019c-927f-4068-bc63-8cf034289409" providerId="ADAL" clId="{EB575935-401C-C140-87DB-47F53753F6EC}" dt="2024-03-19T14:32:06.148" v="67" actId="313"/>
          <ac:spMkLst>
            <pc:docMk/>
            <pc:sldMk cId="252734361" sldId="258"/>
            <ac:spMk id="3" creationId="{DCBED233-784D-B648-991D-0C2357B2FFB5}"/>
          </ac:spMkLst>
        </pc:spChg>
        <pc:spChg chg="del">
          <ac:chgData name="Simon Mitchell" userId="ccf6019c-927f-4068-bc63-8cf034289409" providerId="ADAL" clId="{EB575935-401C-C140-87DB-47F53753F6EC}" dt="2024-03-19T14:32:02.292" v="66" actId="478"/>
          <ac:spMkLst>
            <pc:docMk/>
            <pc:sldMk cId="252734361" sldId="258"/>
            <ac:spMk id="4" creationId="{811822C3-C3DF-8E44-8E18-2417A2017161}"/>
          </ac:spMkLst>
        </pc:spChg>
      </pc:sldChg>
      <pc:sldChg chg="del">
        <pc:chgData name="Simon Mitchell" userId="ccf6019c-927f-4068-bc63-8cf034289409" providerId="ADAL" clId="{EB575935-401C-C140-87DB-47F53753F6EC}" dt="2024-03-19T14:32:12.554" v="68" actId="2696"/>
        <pc:sldMkLst>
          <pc:docMk/>
          <pc:sldMk cId="3730969193" sldId="259"/>
        </pc:sldMkLst>
      </pc:sldChg>
      <pc:sldChg chg="modSp mod">
        <pc:chgData name="Simon Mitchell" userId="ccf6019c-927f-4068-bc63-8cf034289409" providerId="ADAL" clId="{EB575935-401C-C140-87DB-47F53753F6EC}" dt="2024-03-19T14:44:30.241" v="500" actId="20577"/>
        <pc:sldMkLst>
          <pc:docMk/>
          <pc:sldMk cId="2491937822" sldId="260"/>
        </pc:sldMkLst>
        <pc:spChg chg="mod">
          <ac:chgData name="Simon Mitchell" userId="ccf6019c-927f-4068-bc63-8cf034289409" providerId="ADAL" clId="{EB575935-401C-C140-87DB-47F53753F6EC}" dt="2024-03-19T14:35:22.887" v="211" actId="20577"/>
          <ac:spMkLst>
            <pc:docMk/>
            <pc:sldMk cId="2491937822" sldId="260"/>
            <ac:spMk id="2" creationId="{C11E2A16-D3E0-D3F2-E4D1-097047A1F971}"/>
          </ac:spMkLst>
        </pc:spChg>
        <pc:spChg chg="mod">
          <ac:chgData name="Simon Mitchell" userId="ccf6019c-927f-4068-bc63-8cf034289409" providerId="ADAL" clId="{EB575935-401C-C140-87DB-47F53753F6EC}" dt="2024-03-19T14:44:30.241" v="500" actId="20577"/>
          <ac:spMkLst>
            <pc:docMk/>
            <pc:sldMk cId="2491937822" sldId="260"/>
            <ac:spMk id="3" creationId="{EA4D195D-D611-2C0C-5540-AF3B58EA3A30}"/>
          </ac:spMkLst>
        </pc:spChg>
      </pc:sldChg>
      <pc:sldChg chg="addSp delSp modSp mod">
        <pc:chgData name="Simon Mitchell" userId="ccf6019c-927f-4068-bc63-8cf034289409" providerId="ADAL" clId="{EB575935-401C-C140-87DB-47F53753F6EC}" dt="2024-03-19T14:34:26.631" v="194" actId="14100"/>
        <pc:sldMkLst>
          <pc:docMk/>
          <pc:sldMk cId="73557536" sldId="261"/>
        </pc:sldMkLst>
        <pc:spChg chg="mod">
          <ac:chgData name="Simon Mitchell" userId="ccf6019c-927f-4068-bc63-8cf034289409" providerId="ADAL" clId="{EB575935-401C-C140-87DB-47F53753F6EC}" dt="2024-03-19T14:33:13.885" v="140" actId="20577"/>
          <ac:spMkLst>
            <pc:docMk/>
            <pc:sldMk cId="73557536" sldId="261"/>
            <ac:spMk id="2" creationId="{87F486BF-B447-8C27-A2EE-5506CE4B79C9}"/>
          </ac:spMkLst>
        </pc:spChg>
        <pc:spChg chg="mod">
          <ac:chgData name="Simon Mitchell" userId="ccf6019c-927f-4068-bc63-8cf034289409" providerId="ADAL" clId="{EB575935-401C-C140-87DB-47F53753F6EC}" dt="2024-03-19T14:33:30.580" v="190" actId="313"/>
          <ac:spMkLst>
            <pc:docMk/>
            <pc:sldMk cId="73557536" sldId="261"/>
            <ac:spMk id="3" creationId="{6242AA83-B1FA-00F7-22E2-7BAF45C30201}"/>
          </ac:spMkLst>
        </pc:spChg>
        <pc:spChg chg="del">
          <ac:chgData name="Simon Mitchell" userId="ccf6019c-927f-4068-bc63-8cf034289409" providerId="ADAL" clId="{EB575935-401C-C140-87DB-47F53753F6EC}" dt="2024-03-19T14:33:08.378" v="132" actId="478"/>
          <ac:spMkLst>
            <pc:docMk/>
            <pc:sldMk cId="73557536" sldId="261"/>
            <ac:spMk id="4" creationId="{4222C097-F53E-C9F8-10BC-172C0AD42D55}"/>
          </ac:spMkLst>
        </pc:spChg>
        <pc:spChg chg="add del mod">
          <ac:chgData name="Simon Mitchell" userId="ccf6019c-927f-4068-bc63-8cf034289409" providerId="ADAL" clId="{EB575935-401C-C140-87DB-47F53753F6EC}" dt="2024-03-19T14:33:33.943" v="191" actId="478"/>
          <ac:spMkLst>
            <pc:docMk/>
            <pc:sldMk cId="73557536" sldId="261"/>
            <ac:spMk id="6" creationId="{8270B925-F283-6CBB-D866-CEBD473722E0}"/>
          </ac:spMkLst>
        </pc:spChg>
        <pc:picChg chg="add mod">
          <ac:chgData name="Simon Mitchell" userId="ccf6019c-927f-4068-bc63-8cf034289409" providerId="ADAL" clId="{EB575935-401C-C140-87DB-47F53753F6EC}" dt="2024-03-19T14:34:26.631" v="194" actId="14100"/>
          <ac:picMkLst>
            <pc:docMk/>
            <pc:sldMk cId="73557536" sldId="261"/>
            <ac:picMk id="1026" creationId="{3651AC7B-7124-7FDF-B0EF-412EF60C6951}"/>
          </ac:picMkLst>
        </pc:picChg>
      </pc:sldChg>
      <pc:sldChg chg="del">
        <pc:chgData name="Simon Mitchell" userId="ccf6019c-927f-4068-bc63-8cf034289409" providerId="ADAL" clId="{EB575935-401C-C140-87DB-47F53753F6EC}" dt="2024-03-19T15:18:06.077" v="1580" actId="2696"/>
        <pc:sldMkLst>
          <pc:docMk/>
          <pc:sldMk cId="1838259119" sldId="262"/>
        </pc:sldMkLst>
      </pc:sldChg>
      <pc:sldChg chg="modSp add del mod">
        <pc:chgData name="Simon Mitchell" userId="ccf6019c-927f-4068-bc63-8cf034289409" providerId="ADAL" clId="{EB575935-401C-C140-87DB-47F53753F6EC}" dt="2024-03-19T15:18:03.723" v="1579" actId="2696"/>
        <pc:sldMkLst>
          <pc:docMk/>
          <pc:sldMk cId="4246961468" sldId="263"/>
        </pc:sldMkLst>
        <pc:spChg chg="mod">
          <ac:chgData name="Simon Mitchell" userId="ccf6019c-927f-4068-bc63-8cf034289409" providerId="ADAL" clId="{EB575935-401C-C140-87DB-47F53753F6EC}" dt="2024-03-19T15:18:01.132" v="1578" actId="20577"/>
          <ac:spMkLst>
            <pc:docMk/>
            <pc:sldMk cId="4246961468" sldId="263"/>
            <ac:spMk id="3" creationId="{EA4D195D-D611-2C0C-5540-AF3B58EA3A30}"/>
          </ac:spMkLst>
        </pc:spChg>
      </pc:sldChg>
      <pc:sldChg chg="addSp delSp modSp new del mod">
        <pc:chgData name="Simon Mitchell" userId="ccf6019c-927f-4068-bc63-8cf034289409" providerId="ADAL" clId="{EB575935-401C-C140-87DB-47F53753F6EC}" dt="2024-03-19T15:13:53.851" v="1415" actId="2696"/>
        <pc:sldMkLst>
          <pc:docMk/>
          <pc:sldMk cId="3029598184" sldId="264"/>
        </pc:sldMkLst>
        <pc:spChg chg="mod">
          <ac:chgData name="Simon Mitchell" userId="ccf6019c-927f-4068-bc63-8cf034289409" providerId="ADAL" clId="{EB575935-401C-C140-87DB-47F53753F6EC}" dt="2024-03-19T15:10:51.329" v="1225" actId="20577"/>
          <ac:spMkLst>
            <pc:docMk/>
            <pc:sldMk cId="3029598184" sldId="264"/>
            <ac:spMk id="2" creationId="{CF39BF0E-E7E9-A21B-95FD-5F462DE6374F}"/>
          </ac:spMkLst>
        </pc:spChg>
        <pc:spChg chg="mod">
          <ac:chgData name="Simon Mitchell" userId="ccf6019c-927f-4068-bc63-8cf034289409" providerId="ADAL" clId="{EB575935-401C-C140-87DB-47F53753F6EC}" dt="2024-03-19T15:12:29.611" v="1409" actId="20577"/>
          <ac:spMkLst>
            <pc:docMk/>
            <pc:sldMk cId="3029598184" sldId="264"/>
            <ac:spMk id="3" creationId="{D3CFE1F3-90D7-F9C4-8CF4-725A88F50A90}"/>
          </ac:spMkLst>
        </pc:spChg>
        <pc:spChg chg="del">
          <ac:chgData name="Simon Mitchell" userId="ccf6019c-927f-4068-bc63-8cf034289409" providerId="ADAL" clId="{EB575935-401C-C140-87DB-47F53753F6EC}" dt="2024-03-19T14:46:28.239" v="523" actId="478"/>
          <ac:spMkLst>
            <pc:docMk/>
            <pc:sldMk cId="3029598184" sldId="264"/>
            <ac:spMk id="4" creationId="{3019AD9F-7518-9533-533C-E38E059257DD}"/>
          </ac:spMkLst>
        </pc:spChg>
        <pc:picChg chg="add mod">
          <ac:chgData name="Simon Mitchell" userId="ccf6019c-927f-4068-bc63-8cf034289409" providerId="ADAL" clId="{EB575935-401C-C140-87DB-47F53753F6EC}" dt="2024-03-19T15:11:35.380" v="1252" actId="1076"/>
          <ac:picMkLst>
            <pc:docMk/>
            <pc:sldMk cId="3029598184" sldId="264"/>
            <ac:picMk id="5" creationId="{77C85FFF-97C6-987E-A01C-0EEB3C6210A2}"/>
          </ac:picMkLst>
        </pc:picChg>
        <pc:picChg chg="add del mod">
          <ac:chgData name="Simon Mitchell" userId="ccf6019c-927f-4068-bc63-8cf034289409" providerId="ADAL" clId="{EB575935-401C-C140-87DB-47F53753F6EC}" dt="2024-03-19T14:46:33.530" v="527" actId="21"/>
          <ac:picMkLst>
            <pc:docMk/>
            <pc:sldMk cId="3029598184" sldId="264"/>
            <ac:picMk id="2050" creationId="{F271FBF0-25C2-A2C9-8B31-5591C7E58434}"/>
          </ac:picMkLst>
        </pc:picChg>
      </pc:sldChg>
      <pc:sldChg chg="addSp delSp modSp add mod ord">
        <pc:chgData name="Simon Mitchell" userId="ccf6019c-927f-4068-bc63-8cf034289409" providerId="ADAL" clId="{EB575935-401C-C140-87DB-47F53753F6EC}" dt="2024-03-19T15:10:09.326" v="1192" actId="20578"/>
        <pc:sldMkLst>
          <pc:docMk/>
          <pc:sldMk cId="1606763255" sldId="265"/>
        </pc:sldMkLst>
        <pc:spChg chg="mod">
          <ac:chgData name="Simon Mitchell" userId="ccf6019c-927f-4068-bc63-8cf034289409" providerId="ADAL" clId="{EB575935-401C-C140-87DB-47F53753F6EC}" dt="2024-03-19T14:47:08.254" v="562"/>
          <ac:spMkLst>
            <pc:docMk/>
            <pc:sldMk cId="1606763255" sldId="265"/>
            <ac:spMk id="2" creationId="{CF39BF0E-E7E9-A21B-95FD-5F462DE6374F}"/>
          </ac:spMkLst>
        </pc:spChg>
        <pc:spChg chg="mod">
          <ac:chgData name="Simon Mitchell" userId="ccf6019c-927f-4068-bc63-8cf034289409" providerId="ADAL" clId="{EB575935-401C-C140-87DB-47F53753F6EC}" dt="2024-03-19T14:56:10.371" v="892" actId="20577"/>
          <ac:spMkLst>
            <pc:docMk/>
            <pc:sldMk cId="1606763255" sldId="265"/>
            <ac:spMk id="3" creationId="{D3CFE1F3-90D7-F9C4-8CF4-725A88F50A90}"/>
          </ac:spMkLst>
        </pc:spChg>
        <pc:spChg chg="add del">
          <ac:chgData name="Simon Mitchell" userId="ccf6019c-927f-4068-bc63-8cf034289409" providerId="ADAL" clId="{EB575935-401C-C140-87DB-47F53753F6EC}" dt="2024-03-19T14:47:27.063" v="564" actId="478"/>
          <ac:spMkLst>
            <pc:docMk/>
            <pc:sldMk cId="1606763255" sldId="265"/>
            <ac:spMk id="5" creationId="{8B45FF54-9C95-C7DB-05E9-EF3500DF1BAD}"/>
          </ac:spMkLst>
        </pc:spChg>
        <pc:spChg chg="add del">
          <ac:chgData name="Simon Mitchell" userId="ccf6019c-927f-4068-bc63-8cf034289409" providerId="ADAL" clId="{EB575935-401C-C140-87DB-47F53753F6EC}" dt="2024-03-19T14:47:31.687" v="566" actId="22"/>
          <ac:spMkLst>
            <pc:docMk/>
            <pc:sldMk cId="1606763255" sldId="265"/>
            <ac:spMk id="7" creationId="{1D082102-2535-DF20-890E-3BAF14667AC6}"/>
          </ac:spMkLst>
        </pc:spChg>
        <pc:spChg chg="add del mod">
          <ac:chgData name="Simon Mitchell" userId="ccf6019c-927f-4068-bc63-8cf034289409" providerId="ADAL" clId="{EB575935-401C-C140-87DB-47F53753F6EC}" dt="2024-03-19T14:48:15.984" v="580"/>
          <ac:spMkLst>
            <pc:docMk/>
            <pc:sldMk cId="1606763255" sldId="265"/>
            <ac:spMk id="8" creationId="{C21DC64A-8DE1-2B2A-122F-E6D362BD0BF1}"/>
          </ac:spMkLst>
        </pc:spChg>
        <pc:spChg chg="add mod">
          <ac:chgData name="Simon Mitchell" userId="ccf6019c-927f-4068-bc63-8cf034289409" providerId="ADAL" clId="{EB575935-401C-C140-87DB-47F53753F6EC}" dt="2024-03-19T14:48:13.651" v="578" actId="1076"/>
          <ac:spMkLst>
            <pc:docMk/>
            <pc:sldMk cId="1606763255" sldId="265"/>
            <ac:spMk id="9" creationId="{9B2F7654-C9AE-BAE0-A7B7-FC747D07E842}"/>
          </ac:spMkLst>
        </pc:spChg>
        <pc:picChg chg="add mod">
          <ac:chgData name="Simon Mitchell" userId="ccf6019c-927f-4068-bc63-8cf034289409" providerId="ADAL" clId="{EB575935-401C-C140-87DB-47F53753F6EC}" dt="2024-03-19T14:47:43.642" v="570" actId="14100"/>
          <ac:picMkLst>
            <pc:docMk/>
            <pc:sldMk cId="1606763255" sldId="265"/>
            <ac:picMk id="4098" creationId="{AE7D0149-07D9-DCF4-7F22-B401FF0D7D39}"/>
          </ac:picMkLst>
        </pc:picChg>
      </pc:sldChg>
      <pc:sldChg chg="addSp delSp modSp add mod ord modAnim">
        <pc:chgData name="Simon Mitchell" userId="ccf6019c-927f-4068-bc63-8cf034289409" providerId="ADAL" clId="{EB575935-401C-C140-87DB-47F53753F6EC}" dt="2024-03-19T15:10:30.328" v="1193"/>
        <pc:sldMkLst>
          <pc:docMk/>
          <pc:sldMk cId="920082289" sldId="266"/>
        </pc:sldMkLst>
        <pc:spChg chg="mod">
          <ac:chgData name="Simon Mitchell" userId="ccf6019c-927f-4068-bc63-8cf034289409" providerId="ADAL" clId="{EB575935-401C-C140-87DB-47F53753F6EC}" dt="2024-03-19T15:09:46.762" v="1188" actId="1076"/>
          <ac:spMkLst>
            <pc:docMk/>
            <pc:sldMk cId="920082289" sldId="266"/>
            <ac:spMk id="2" creationId="{CF39BF0E-E7E9-A21B-95FD-5F462DE6374F}"/>
          </ac:spMkLst>
        </pc:spChg>
        <pc:spChg chg="mod">
          <ac:chgData name="Simon Mitchell" userId="ccf6019c-927f-4068-bc63-8cf034289409" providerId="ADAL" clId="{EB575935-401C-C140-87DB-47F53753F6EC}" dt="2024-03-19T14:59:06.126" v="1161" actId="20577"/>
          <ac:spMkLst>
            <pc:docMk/>
            <pc:sldMk cId="920082289" sldId="266"/>
            <ac:spMk id="3" creationId="{D3CFE1F3-90D7-F9C4-8CF4-725A88F50A90}"/>
          </ac:spMkLst>
        </pc:spChg>
        <pc:spChg chg="add del mod">
          <ac:chgData name="Simon Mitchell" userId="ccf6019c-927f-4068-bc63-8cf034289409" providerId="ADAL" clId="{EB575935-401C-C140-87DB-47F53753F6EC}" dt="2024-03-19T15:09:55.458" v="1190"/>
          <ac:spMkLst>
            <pc:docMk/>
            <pc:sldMk cId="920082289" sldId="266"/>
            <ac:spMk id="5" creationId="{A2643410-3A38-41D1-ECA4-E1B287CCDF17}"/>
          </ac:spMkLst>
        </pc:spChg>
        <pc:spChg chg="mod">
          <ac:chgData name="Simon Mitchell" userId="ccf6019c-927f-4068-bc63-8cf034289409" providerId="ADAL" clId="{EB575935-401C-C140-87DB-47F53753F6EC}" dt="2024-03-19T15:09:42.225" v="1186" actId="1076"/>
          <ac:spMkLst>
            <pc:docMk/>
            <pc:sldMk cId="920082289" sldId="266"/>
            <ac:spMk id="9" creationId="{9B2F7654-C9AE-BAE0-A7B7-FC747D07E842}"/>
          </ac:spMkLst>
        </pc:spChg>
        <pc:picChg chg="add mod">
          <ac:chgData name="Simon Mitchell" userId="ccf6019c-927f-4068-bc63-8cf034289409" providerId="ADAL" clId="{EB575935-401C-C140-87DB-47F53753F6EC}" dt="2024-03-19T15:05:33.855" v="1164" actId="14100"/>
          <ac:picMkLst>
            <pc:docMk/>
            <pc:sldMk cId="920082289" sldId="266"/>
            <ac:picMk id="4" creationId="{AEBEF2A1-B6E4-FF3D-74BB-51683272A6A8}"/>
          </ac:picMkLst>
        </pc:picChg>
        <pc:picChg chg="add mod">
          <ac:chgData name="Simon Mitchell" userId="ccf6019c-927f-4068-bc63-8cf034289409" providerId="ADAL" clId="{EB575935-401C-C140-87DB-47F53753F6EC}" dt="2024-03-19T15:08:38.510" v="1169" actId="1076"/>
          <ac:picMkLst>
            <pc:docMk/>
            <pc:sldMk cId="920082289" sldId="266"/>
            <ac:picMk id="6" creationId="{7B57767A-4EBB-14B2-CB5D-13C7A1534DA1}"/>
          </ac:picMkLst>
        </pc:picChg>
        <pc:picChg chg="add mod">
          <ac:chgData name="Simon Mitchell" userId="ccf6019c-927f-4068-bc63-8cf034289409" providerId="ADAL" clId="{EB575935-401C-C140-87DB-47F53753F6EC}" dt="2024-03-19T15:08:53.543" v="1174" actId="1076"/>
          <ac:picMkLst>
            <pc:docMk/>
            <pc:sldMk cId="920082289" sldId="266"/>
            <ac:picMk id="7" creationId="{A4D5AA44-D275-55EE-D54F-A812B1F4D2E0}"/>
          </ac:picMkLst>
        </pc:picChg>
        <pc:picChg chg="del">
          <ac:chgData name="Simon Mitchell" userId="ccf6019c-927f-4068-bc63-8cf034289409" providerId="ADAL" clId="{EB575935-401C-C140-87DB-47F53753F6EC}" dt="2024-03-19T14:57:09.268" v="990" actId="478"/>
          <ac:picMkLst>
            <pc:docMk/>
            <pc:sldMk cId="920082289" sldId="266"/>
            <ac:picMk id="4098" creationId="{AE7D0149-07D9-DCF4-7F22-B401FF0D7D39}"/>
          </ac:picMkLst>
        </pc:picChg>
        <pc:picChg chg="add mod">
          <ac:chgData name="Simon Mitchell" userId="ccf6019c-927f-4068-bc63-8cf034289409" providerId="ADAL" clId="{EB575935-401C-C140-87DB-47F53753F6EC}" dt="2024-03-19T15:09:44.191" v="1187" actId="1076"/>
          <ac:picMkLst>
            <pc:docMk/>
            <pc:sldMk cId="920082289" sldId="266"/>
            <ac:picMk id="6146" creationId="{18451C9F-704A-CF2C-289C-2BDA5A1BEA41}"/>
          </ac:picMkLst>
        </pc:picChg>
      </pc:sldChg>
      <pc:sldChg chg="delSp modSp add del mod">
        <pc:chgData name="Simon Mitchell" userId="ccf6019c-927f-4068-bc63-8cf034289409" providerId="ADAL" clId="{EB575935-401C-C140-87DB-47F53753F6EC}" dt="2024-03-19T15:17:35.502" v="1496" actId="2696"/>
        <pc:sldMkLst>
          <pc:docMk/>
          <pc:sldMk cId="85523968" sldId="267"/>
        </pc:sldMkLst>
        <pc:spChg chg="mod">
          <ac:chgData name="Simon Mitchell" userId="ccf6019c-927f-4068-bc63-8cf034289409" providerId="ADAL" clId="{EB575935-401C-C140-87DB-47F53753F6EC}" dt="2024-03-19T15:16:30.775" v="1493" actId="20577"/>
          <ac:spMkLst>
            <pc:docMk/>
            <pc:sldMk cId="85523968" sldId="267"/>
            <ac:spMk id="2" creationId="{CF39BF0E-E7E9-A21B-95FD-5F462DE6374F}"/>
          </ac:spMkLst>
        </pc:spChg>
        <pc:spChg chg="del">
          <ac:chgData name="Simon Mitchell" userId="ccf6019c-927f-4068-bc63-8cf034289409" providerId="ADAL" clId="{EB575935-401C-C140-87DB-47F53753F6EC}" dt="2024-03-19T15:17:14.028" v="1494" actId="478"/>
          <ac:spMkLst>
            <pc:docMk/>
            <pc:sldMk cId="85523968" sldId="267"/>
            <ac:spMk id="3" creationId="{D3CFE1F3-90D7-F9C4-8CF4-725A88F50A90}"/>
          </ac:spMkLst>
        </pc:spChg>
      </pc:sldChg>
      <pc:sldChg chg="addSp modSp add mod">
        <pc:chgData name="Simon Mitchell" userId="ccf6019c-927f-4068-bc63-8cf034289409" providerId="ADAL" clId="{EB575935-401C-C140-87DB-47F53753F6EC}" dt="2024-03-19T15:13:57.913" v="1417" actId="14100"/>
        <pc:sldMkLst>
          <pc:docMk/>
          <pc:sldMk cId="2184598655" sldId="268"/>
        </pc:sldMkLst>
        <pc:spChg chg="add mod">
          <ac:chgData name="Simon Mitchell" userId="ccf6019c-927f-4068-bc63-8cf034289409" providerId="ADAL" clId="{EB575935-401C-C140-87DB-47F53753F6EC}" dt="2024-03-19T15:13:57.913" v="1417" actId="14100"/>
          <ac:spMkLst>
            <pc:docMk/>
            <pc:sldMk cId="2184598655" sldId="268"/>
            <ac:spMk id="4" creationId="{27FD5155-13CB-80AA-2E0B-D5D3ED1D7B4C}"/>
          </ac:spMkLst>
        </pc:spChg>
      </pc:sldChg>
      <pc:sldChg chg="addSp delSp modSp add mod modNotesTx">
        <pc:chgData name="Simon Mitchell" userId="ccf6019c-927f-4068-bc63-8cf034289409" providerId="ADAL" clId="{EB575935-401C-C140-87DB-47F53753F6EC}" dt="2024-03-19T15:14:57.939" v="1452" actId="14100"/>
        <pc:sldMkLst>
          <pc:docMk/>
          <pc:sldMk cId="2182360990" sldId="269"/>
        </pc:sldMkLst>
        <pc:spChg chg="mod">
          <ac:chgData name="Simon Mitchell" userId="ccf6019c-927f-4068-bc63-8cf034289409" providerId="ADAL" clId="{EB575935-401C-C140-87DB-47F53753F6EC}" dt="2024-03-19T15:14:04.020" v="1420" actId="115"/>
          <ac:spMkLst>
            <pc:docMk/>
            <pc:sldMk cId="2182360990" sldId="269"/>
            <ac:spMk id="3" creationId="{D3CFE1F3-90D7-F9C4-8CF4-725A88F50A90}"/>
          </ac:spMkLst>
        </pc:spChg>
        <pc:spChg chg="mod">
          <ac:chgData name="Simon Mitchell" userId="ccf6019c-927f-4068-bc63-8cf034289409" providerId="ADAL" clId="{EB575935-401C-C140-87DB-47F53753F6EC}" dt="2024-03-19T15:14:57.939" v="1452" actId="14100"/>
          <ac:spMkLst>
            <pc:docMk/>
            <pc:sldMk cId="2182360990" sldId="269"/>
            <ac:spMk id="4" creationId="{27FD5155-13CB-80AA-2E0B-D5D3ED1D7B4C}"/>
          </ac:spMkLst>
        </pc:spChg>
        <pc:picChg chg="del">
          <ac:chgData name="Simon Mitchell" userId="ccf6019c-927f-4068-bc63-8cf034289409" providerId="ADAL" clId="{EB575935-401C-C140-87DB-47F53753F6EC}" dt="2024-03-19T15:14:05.617" v="1421" actId="478"/>
          <ac:picMkLst>
            <pc:docMk/>
            <pc:sldMk cId="2182360990" sldId="269"/>
            <ac:picMk id="5" creationId="{77C85FFF-97C6-987E-A01C-0EEB3C6210A2}"/>
          </ac:picMkLst>
        </pc:picChg>
        <pc:picChg chg="add mod">
          <ac:chgData name="Simon Mitchell" userId="ccf6019c-927f-4068-bc63-8cf034289409" providerId="ADAL" clId="{EB575935-401C-C140-87DB-47F53753F6EC}" dt="2024-03-19T15:14:24.690" v="1430" actId="14100"/>
          <ac:picMkLst>
            <pc:docMk/>
            <pc:sldMk cId="2182360990" sldId="269"/>
            <ac:picMk id="7" creationId="{7C4DDF1E-5775-45F4-C88B-17D492B9AF90}"/>
          </ac:picMkLst>
        </pc:picChg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1581538013" sldId="279"/>
        </pc:sldMkLst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3875265655" sldId="280"/>
        </pc:sldMkLst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2641210256" sldId="281"/>
        </pc:sldMkLst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4101682972" sldId="282"/>
        </pc:sldMkLst>
      </pc:sldChg>
      <pc:sldChg chg="modSp add mod">
        <pc:chgData name="Simon Mitchell" userId="ccf6019c-927f-4068-bc63-8cf034289409" providerId="ADAL" clId="{EB575935-401C-C140-87DB-47F53753F6EC}" dt="2024-03-19T15:17:42.092" v="1541" actId="20577"/>
        <pc:sldMkLst>
          <pc:docMk/>
          <pc:sldMk cId="3489148169" sldId="283"/>
        </pc:sldMkLst>
        <pc:spChg chg="mod">
          <ac:chgData name="Simon Mitchell" userId="ccf6019c-927f-4068-bc63-8cf034289409" providerId="ADAL" clId="{EB575935-401C-C140-87DB-47F53753F6EC}" dt="2024-03-19T15:17:42.092" v="1541" actId="20577"/>
          <ac:spMkLst>
            <pc:docMk/>
            <pc:sldMk cId="3489148169" sldId="283"/>
            <ac:spMk id="2" creationId="{F18AE0D0-A5DD-C51E-7B40-3D80719C646F}"/>
          </ac:spMkLst>
        </pc:spChg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3405581351" sldId="284"/>
        </pc:sldMkLst>
      </pc:sldChg>
      <pc:sldChg chg="add">
        <pc:chgData name="Simon Mitchell" userId="ccf6019c-927f-4068-bc63-8cf034289409" providerId="ADAL" clId="{EB575935-401C-C140-87DB-47F53753F6EC}" dt="2024-03-19T15:17:25.556" v="1495"/>
        <pc:sldMkLst>
          <pc:docMk/>
          <pc:sldMk cId="2792977516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5427-BB1E-AB42-B83E-50C99CC17C1A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80424-BE10-1649-8706-B4049F0BE6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15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86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6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259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triModelA20Diagram.png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Poly(I:C) = Virus</a:t>
            </a:r>
          </a:p>
          <a:p>
            <a:r>
              <a:rPr lang="en-GB"/>
              <a:t>LPS = Bacteria</a:t>
            </a:r>
          </a:p>
          <a:p>
            <a:r>
              <a:rPr lang="en-GB"/>
              <a:t>IFN gamma amplifies responses to viruses but doesn’t change response to bacteria.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7FE0-BC46-8248-9972-9528FB9EC66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23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00B7-075A-BE41-B353-C43E74C57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D92F-37A0-6047-A6EB-5F12564F4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FAE17ADF-27AD-68E0-9269-55C353647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8" y="189555"/>
            <a:ext cx="2792896" cy="92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3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239520"/>
            <a:ext cx="565404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239520"/>
            <a:ext cx="565404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98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239519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6080" y="1239520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B1D47-05CF-0542-A092-C38D094F4EE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185920" y="1239520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6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3688080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3688080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C7D9F-5D3F-CD41-847C-C2F5E91357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65760" y="1158398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7D12FB5-9D20-9044-A515-197839EA745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72202" y="1158398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34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6F0D-EF75-DE44-A74E-3153FDD5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11BF-9FC0-CD4B-BC80-CA3F7BD02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7190-60A9-D545-8DE1-D395882F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2680A-E797-E346-A54B-C781232A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8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FA0B0-523A-9143-BB65-0D196AE8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365125"/>
            <a:ext cx="11423016" cy="6813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6A1DD-8286-0941-9198-17414ADF5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80" y="1137919"/>
            <a:ext cx="5611495" cy="554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16B33-8BF9-3641-9FCC-54A6FEC24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080" y="1783713"/>
            <a:ext cx="5611495" cy="4405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85F0D-5985-2A4A-9041-78F72781D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37919"/>
            <a:ext cx="5639130" cy="554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79BCB-CED7-8C4F-BF16-9A0CEFC15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783713"/>
            <a:ext cx="5639130" cy="4405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91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4658-308C-E34A-A7A2-EE4090F2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1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4037D-725B-D14F-A3A8-E630A36F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-660400"/>
            <a:ext cx="11430000" cy="660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4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4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619EBA-DC4E-0046-B8E0-535C6F60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20675"/>
            <a:ext cx="11430000" cy="79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ED6DE-5AF9-1C40-9CD6-D320B0E6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219200"/>
            <a:ext cx="114300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143911E2-8266-29CA-E33F-0E6E26AD09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6236597"/>
            <a:ext cx="1731397" cy="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0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115" userDrawn="1">
          <p15:clr>
            <a:srgbClr val="F26B43"/>
          </p15:clr>
        </p15:guide>
        <p15:guide id="10" orient="horz" pos="2205" userDrawn="1">
          <p15:clr>
            <a:srgbClr val="F26B43"/>
          </p15:clr>
        </p15:guide>
        <p15:guide id="11" orient="horz" pos="10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tchell.science/ssc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94E-B7BF-3B4E-B6AA-E48DB9C36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9582"/>
            <a:ext cx="9144000" cy="2387600"/>
          </a:xfrm>
        </p:spPr>
        <p:txBody>
          <a:bodyPr/>
          <a:lstStyle/>
          <a:p>
            <a:r>
              <a:rPr lang="en-GB" dirty="0"/>
              <a:t>Modelling Signalling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ED233-784D-B648-991D-0C2357B2F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8381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Computational Modelling SSC</a:t>
            </a:r>
          </a:p>
          <a:p>
            <a:r>
              <a:rPr lang="en-GB" dirty="0">
                <a:solidFill>
                  <a:srgbClr val="002060"/>
                </a:solidFill>
              </a:rPr>
              <a:t>Mitchell lab</a:t>
            </a:r>
          </a:p>
          <a:p>
            <a:endParaRPr lang="en-GB" dirty="0">
              <a:solidFill>
                <a:srgbClr val="00206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3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 using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 descr="Julia (programming language) - Wikipedia">
            <a:extLst>
              <a:ext uri="{FF2B5EF4-FFF2-40B4-BE49-F238E27FC236}">
                <a16:creationId xmlns:a16="http://schemas.microsoft.com/office/drawing/2014/main" id="{E0150EC5-52CC-DC17-412E-BB24EA12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66" y="3184550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192AB-D773-0354-2BAD-DD1D70BD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03" y="4001294"/>
            <a:ext cx="4921898" cy="21426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8C366-C56A-D39B-6966-E0A94EEEFE7B}"/>
              </a:ext>
            </a:extLst>
          </p:cNvPr>
          <p:cNvSpPr/>
          <p:nvPr/>
        </p:nvSpPr>
        <p:spPr>
          <a:xfrm>
            <a:off x="6096000" y="3879035"/>
            <a:ext cx="294167" cy="257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BB6F0-84B2-E9DB-A0E6-2A3EAE145951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21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 using 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Now we compare the simulations to experiments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AB4F8-8E4B-1563-DF16-EC5FAD09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59" y="4332798"/>
            <a:ext cx="6256638" cy="2525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BA188-3519-7EDF-BEDB-F960C8A81BCC}"/>
              </a:ext>
            </a:extLst>
          </p:cNvPr>
          <p:cNvSpPr txBox="1"/>
          <p:nvPr/>
        </p:nvSpPr>
        <p:spPr>
          <a:xfrm>
            <a:off x="0" y="6544961"/>
            <a:ext cx="500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Front Immunol. 2019</a:t>
            </a:r>
          </a:p>
        </p:txBody>
      </p:sp>
      <p:pic>
        <p:nvPicPr>
          <p:cNvPr id="4" name="Picture 2" descr="Julia (programming language) - Wikipedia">
            <a:extLst>
              <a:ext uri="{FF2B5EF4-FFF2-40B4-BE49-F238E27FC236}">
                <a16:creationId xmlns:a16="http://schemas.microsoft.com/office/drawing/2014/main" id="{98075DBC-084F-9898-CBE1-30B1D0B2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66" y="3184550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8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Now we compare the simulations to experiments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Did we get it right? </a:t>
            </a:r>
            <a:br>
              <a:rPr lang="en-GB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C7C62B-4485-D541-CDCB-DB8467940963}"/>
              </a:ext>
            </a:extLst>
          </p:cNvPr>
          <p:cNvGrpSpPr/>
          <p:nvPr/>
        </p:nvGrpSpPr>
        <p:grpSpPr>
          <a:xfrm>
            <a:off x="4139514" y="1690688"/>
            <a:ext cx="7978264" cy="3314115"/>
            <a:chOff x="4139514" y="1690688"/>
            <a:chExt cx="7978264" cy="3314115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A0985146-BE77-EA5C-FEC6-F7EC187D1E4A}"/>
                </a:ext>
              </a:extLst>
            </p:cNvPr>
            <p:cNvSpPr/>
            <p:nvPr/>
          </p:nvSpPr>
          <p:spPr>
            <a:xfrm>
              <a:off x="4139514" y="1690688"/>
              <a:ext cx="5260740" cy="3042952"/>
            </a:xfrm>
            <a:custGeom>
              <a:avLst/>
              <a:gdLst>
                <a:gd name="connsiteX0" fmla="*/ 0 w 5260740"/>
                <a:gd name="connsiteY0" fmla="*/ 2817022 h 2941592"/>
                <a:gd name="connsiteX1" fmla="*/ 4572000 w 5260740"/>
                <a:gd name="connsiteY1" fmla="*/ 2767595 h 2941592"/>
                <a:gd name="connsiteX2" fmla="*/ 4955059 w 5260740"/>
                <a:gd name="connsiteY2" fmla="*/ 1136503 h 2941592"/>
                <a:gd name="connsiteX3" fmla="*/ 1767016 w 5260740"/>
                <a:gd name="connsiteY3" fmla="*/ 86179 h 2941592"/>
                <a:gd name="connsiteX4" fmla="*/ 247135 w 5260740"/>
                <a:gd name="connsiteY4" fmla="*/ 135606 h 294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0740" h="2941592">
                  <a:moveTo>
                    <a:pt x="0" y="2817022"/>
                  </a:moveTo>
                  <a:cubicBezTo>
                    <a:pt x="1873078" y="2932352"/>
                    <a:pt x="3746157" y="3047682"/>
                    <a:pt x="4572000" y="2767595"/>
                  </a:cubicBezTo>
                  <a:cubicBezTo>
                    <a:pt x="5397843" y="2487508"/>
                    <a:pt x="5422556" y="1583406"/>
                    <a:pt x="4955059" y="1136503"/>
                  </a:cubicBezTo>
                  <a:cubicBezTo>
                    <a:pt x="4487562" y="689600"/>
                    <a:pt x="2551670" y="252995"/>
                    <a:pt x="1767016" y="86179"/>
                  </a:cubicBezTo>
                  <a:cubicBezTo>
                    <a:pt x="982362" y="-80637"/>
                    <a:pt x="614748" y="27484"/>
                    <a:pt x="247135" y="13560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EA7966-F694-05FA-85DD-A001A8EAD066}"/>
                </a:ext>
              </a:extLst>
            </p:cNvPr>
            <p:cNvSpPr txBox="1"/>
            <p:nvPr/>
          </p:nvSpPr>
          <p:spPr>
            <a:xfrm>
              <a:off x="4139514" y="46354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CA7340-807B-9A52-5801-24D47E911D6D}"/>
                </a:ext>
              </a:extLst>
            </p:cNvPr>
            <p:cNvSpPr txBox="1"/>
            <p:nvPr/>
          </p:nvSpPr>
          <p:spPr>
            <a:xfrm>
              <a:off x="7798062" y="4358472"/>
              <a:ext cx="43197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We’ve discovered that </a:t>
              </a:r>
              <a:b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something was missing from our picture!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C45B2F1-E1CB-1717-D71B-2EED16B4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84"/>
          <a:stretch/>
        </p:blipFill>
        <p:spPr>
          <a:xfrm>
            <a:off x="6826103" y="1455738"/>
            <a:ext cx="5365898" cy="185394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93944C1-FFAF-70D9-162A-7AAD2308517C}"/>
              </a:ext>
            </a:extLst>
          </p:cNvPr>
          <p:cNvGrpSpPr/>
          <p:nvPr/>
        </p:nvGrpSpPr>
        <p:grpSpPr>
          <a:xfrm>
            <a:off x="850138" y="4820137"/>
            <a:ext cx="11098715" cy="1672738"/>
            <a:chOff x="850138" y="4820137"/>
            <a:chExt cx="11098715" cy="16727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749203-0069-F8BF-F910-6B647DBD1CA5}"/>
                </a:ext>
              </a:extLst>
            </p:cNvPr>
            <p:cNvSpPr txBox="1"/>
            <p:nvPr/>
          </p:nvSpPr>
          <p:spPr>
            <a:xfrm>
              <a:off x="1940011" y="4820137"/>
              <a:ext cx="56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F9FE1D-ADC7-8D75-0D0E-F287C7A25216}"/>
                </a:ext>
              </a:extLst>
            </p:cNvPr>
            <p:cNvCxnSpPr/>
            <p:nvPr/>
          </p:nvCxnSpPr>
          <p:spPr>
            <a:xfrm>
              <a:off x="1940011" y="4820137"/>
              <a:ext cx="0" cy="679622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7FC236-7396-E84C-6564-43C6B9F6360C}"/>
                </a:ext>
              </a:extLst>
            </p:cNvPr>
            <p:cNvSpPr txBox="1"/>
            <p:nvPr/>
          </p:nvSpPr>
          <p:spPr>
            <a:xfrm>
              <a:off x="850138" y="5107880"/>
              <a:ext cx="11098715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br>
                <a:rPr lang="en-GB" sz="28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 sz="280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have created an accurate virtual cell!</a:t>
              </a:r>
              <a:br>
                <a:rPr lang="en-GB" sz="280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GB" sz="28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BBC521-DA91-A82F-94CF-EDEE2625F147}"/>
              </a:ext>
            </a:extLst>
          </p:cNvPr>
          <p:cNvSpPr txBox="1"/>
          <p:nvPr/>
        </p:nvSpPr>
        <p:spPr>
          <a:xfrm>
            <a:off x="6991109" y="51977"/>
            <a:ext cx="51266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apply this approach to blood cancer?</a:t>
            </a:r>
          </a:p>
        </p:txBody>
      </p:sp>
    </p:spTree>
    <p:extLst>
      <p:ext uri="{BB962C8B-B14F-4D97-AF65-F5344CB8AC3E}">
        <p14:creationId xmlns:p14="http://schemas.microsoft.com/office/powerpoint/2010/main" val="27929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lant&#10;&#10;Description automatically generated">
            <a:extLst>
              <a:ext uri="{FF2B5EF4-FFF2-40B4-BE49-F238E27FC236}">
                <a16:creationId xmlns:a16="http://schemas.microsoft.com/office/drawing/2014/main" id="{2A4CDC57-6034-8986-1E3C-F5A4F95B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1" y="0"/>
            <a:ext cx="6596743" cy="6858000"/>
          </a:xfrm>
          <a:prstGeom prst="rect">
            <a:avLst/>
          </a:prstGeom>
        </p:spPr>
      </p:pic>
      <p:pic>
        <p:nvPicPr>
          <p:cNvPr id="7" name="Picture 6" descr="A diagram of a cell&#10;&#10;Description automatically generated">
            <a:extLst>
              <a:ext uri="{FF2B5EF4-FFF2-40B4-BE49-F238E27FC236}">
                <a16:creationId xmlns:a16="http://schemas.microsoft.com/office/drawing/2014/main" id="{EE2B291F-BD70-41D8-517D-492CAACC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1" y="0"/>
            <a:ext cx="659674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E54B7-8E94-2031-52EB-703F71AB587A}"/>
              </a:ext>
            </a:extLst>
          </p:cNvPr>
          <p:cNvSpPr txBox="1"/>
          <p:nvPr/>
        </p:nvSpPr>
        <p:spPr>
          <a:xfrm>
            <a:off x="6991109" y="51977"/>
            <a:ext cx="51266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apply this approach to blood cancer?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CE7BF-B69F-8B3A-65DD-A0E90A100088}"/>
              </a:ext>
            </a:extLst>
          </p:cNvPr>
          <p:cNvSpPr txBox="1"/>
          <p:nvPr/>
        </p:nvSpPr>
        <p:spPr>
          <a:xfrm>
            <a:off x="6991109" y="1059612"/>
            <a:ext cx="4703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A9EA9-9E69-ED3E-7E9D-4BED0E6E8A6D}"/>
              </a:ext>
            </a:extLst>
          </p:cNvPr>
          <p:cNvSpPr txBox="1"/>
          <p:nvPr/>
        </p:nvSpPr>
        <p:spPr>
          <a:xfrm>
            <a:off x="6991109" y="1605582"/>
            <a:ext cx="53413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Built up over many years</a:t>
            </a:r>
          </a:p>
          <a:p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Shokhirev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…Hoffman, Mol Sys Bio. 2015</a:t>
            </a:r>
          </a:p>
          <a:p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Roy*…Hoffmann, PNAS. 2018</a:t>
            </a:r>
          </a:p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Roy*, 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*…Hoffmann, Immunity. 2019</a:t>
            </a:r>
          </a:p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Cloete…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NPJ Sys Bio App. 2023</a:t>
            </a:r>
          </a:p>
          <a:p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Jayawant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Front </a:t>
            </a:r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2023</a:t>
            </a:r>
          </a:p>
          <a:p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 Hoffmann. Science Signalling. 2023</a:t>
            </a:r>
          </a:p>
        </p:txBody>
      </p:sp>
    </p:spTree>
    <p:extLst>
      <p:ext uri="{BB962C8B-B14F-4D97-AF65-F5344CB8AC3E}">
        <p14:creationId xmlns:p14="http://schemas.microsoft.com/office/powerpoint/2010/main" val="340558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2A16-D3E0-D3F2-E4D1-097047A1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Practical </a:t>
            </a:r>
            <a:r>
              <a:rPr lang="en-GB" dirty="0" err="1">
                <a:cs typeface="Calibri Light"/>
              </a:rPr>
              <a:t>Tast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D195D-D611-2C0C-5540-AF3B58EA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cs typeface="Calibri"/>
              </a:rPr>
              <a:t>Let’s do some modelling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Head to: </a:t>
            </a:r>
            <a:r>
              <a:rPr lang="en-GB" dirty="0">
                <a:cs typeface="Calibri"/>
                <a:hlinkClick r:id="rId2"/>
              </a:rPr>
              <a:t>www.Mitchell.science/ssc</a:t>
            </a:r>
            <a:r>
              <a:rPr lang="en-GB" dirty="0">
                <a:cs typeface="Calibri"/>
              </a:rPr>
              <a:t> and login to the teaching server.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We’ll work through the first half of the sheet together.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The second half asks you to try and find drugs for </a:t>
            </a:r>
            <a:r>
              <a:rPr lang="en-GB" dirty="0" err="1">
                <a:cs typeface="Calibri"/>
              </a:rPr>
              <a:t>Waldenstrom's</a:t>
            </a:r>
            <a:r>
              <a:rPr lang="en-GB" dirty="0">
                <a:cs typeface="Calibri"/>
              </a:rPr>
              <a:t> macroglobulinemia</a:t>
            </a:r>
          </a:p>
        </p:txBody>
      </p:sp>
    </p:spTree>
    <p:extLst>
      <p:ext uri="{BB962C8B-B14F-4D97-AF65-F5344CB8AC3E}">
        <p14:creationId xmlns:p14="http://schemas.microsoft.com/office/powerpoint/2010/main" val="249193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86BF-B447-8C27-A2EE-5506CE4B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2AA83-B1FA-00F7-22E2-7BAF45C302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cs typeface="Calibri"/>
              </a:rPr>
              <a:t>Previously</a:t>
            </a:r>
          </a:p>
          <a:p>
            <a:pPr marL="800100" lvl="1" indent="-342900">
              <a:buChar char="•"/>
            </a:pPr>
            <a:r>
              <a:rPr lang="en-US" dirty="0">
                <a:cs typeface="Calibri"/>
              </a:rPr>
              <a:t>We covered population models (SEIR/SIR).</a:t>
            </a:r>
          </a:p>
          <a:p>
            <a:pPr marL="800100" lvl="1" indent="-342900">
              <a:buChar char="•"/>
            </a:pPr>
            <a:endParaRPr lang="en-US" dirty="0">
              <a:ea typeface="Calibri" panose="020F0502020204030204"/>
              <a:cs typeface="Calibri"/>
            </a:endParaRPr>
          </a:p>
          <a:p>
            <a:pPr marL="342900" indent="-342900">
              <a:buChar char="•"/>
            </a:pPr>
            <a:r>
              <a:rPr lang="en-US" dirty="0">
                <a:ea typeface="Calibri" panose="020F0502020204030204"/>
                <a:cs typeface="Calibri"/>
              </a:rPr>
              <a:t>Today</a:t>
            </a:r>
          </a:p>
          <a:p>
            <a:pPr marL="800100" lvl="1" indent="-342900">
              <a:buChar char="•"/>
            </a:pPr>
            <a:r>
              <a:rPr lang="en-US" dirty="0">
                <a:ea typeface="Calibri" panose="020F0502020204030204"/>
                <a:cs typeface="Calibri"/>
              </a:rPr>
              <a:t>Signaling pathway models</a:t>
            </a:r>
            <a:endParaRPr lang="en-GB" dirty="0">
              <a:ea typeface="Calibri" panose="020F0502020204030204"/>
              <a:cs typeface="Calibri"/>
            </a:endParaRPr>
          </a:p>
        </p:txBody>
      </p:sp>
      <p:pic>
        <p:nvPicPr>
          <p:cNvPr id="1026" name="Picture 2" descr="Signaling Pathway 3111 | Hot Sex Picture">
            <a:extLst>
              <a:ext uri="{FF2B5EF4-FFF2-40B4-BE49-F238E27FC236}">
                <a16:creationId xmlns:a16="http://schemas.microsoft.com/office/drawing/2014/main" id="{3651AC7B-7124-7FDF-B0EF-412EF60C6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5" y="874478"/>
            <a:ext cx="5043055" cy="59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1103"/>
            <a:ext cx="11430000" cy="796925"/>
          </a:xfrm>
        </p:spPr>
        <p:txBody>
          <a:bodyPr/>
          <a:lstStyle/>
          <a:p>
            <a:r>
              <a:rPr lang="en-GB" dirty="0"/>
              <a:t>Diffuse Large B-cell Lymphoma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Most common blood cancer</a:t>
            </a:r>
          </a:p>
          <a:p>
            <a:pPr marL="342900" indent="-342900">
              <a:buFontTx/>
              <a:buChar char="-"/>
            </a:pPr>
            <a:r>
              <a:rPr lang="en-GB" dirty="0"/>
              <a:t>Highly heterogeneous</a:t>
            </a:r>
          </a:p>
          <a:p>
            <a:pPr marL="342900" indent="-342900">
              <a:buFontTx/>
              <a:buChar char="-"/>
            </a:pPr>
            <a:r>
              <a:rPr lang="en-GB" dirty="0"/>
              <a:t>Recurrent mutations in NF-</a:t>
            </a:r>
            <a:r>
              <a:rPr lang="el-GR" dirty="0"/>
              <a:t>κ</a:t>
            </a:r>
            <a:r>
              <a:rPr lang="en-GB" dirty="0"/>
              <a:t>B.</a:t>
            </a:r>
          </a:p>
          <a:p>
            <a:pPr marL="342900" indent="-342900">
              <a:buFontTx/>
              <a:buChar char="-"/>
            </a:pPr>
            <a:r>
              <a:rPr lang="en-GB" dirty="0"/>
              <a:t>Lots of drugs targeting NF-</a:t>
            </a:r>
            <a:r>
              <a:rPr lang="el-GR" dirty="0"/>
              <a:t> κ</a:t>
            </a:r>
            <a:r>
              <a:rPr lang="en-US" dirty="0"/>
              <a:t>B.</a:t>
            </a:r>
          </a:p>
          <a:p>
            <a:pPr marL="342900" indent="-342900">
              <a:buFontTx/>
              <a:buChar char="-"/>
            </a:pPr>
            <a:r>
              <a:rPr lang="en-GB" dirty="0"/>
              <a:t>Patients with NF-</a:t>
            </a:r>
            <a:r>
              <a:rPr lang="el-GR" dirty="0"/>
              <a:t>κ</a:t>
            </a:r>
            <a:r>
              <a:rPr lang="en-US" dirty="0"/>
              <a:t>B mutations have worse prognosis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F7654-C9AE-BAE0-A7B7-FC747D07E842}"/>
              </a:ext>
            </a:extLst>
          </p:cNvPr>
          <p:cNvSpPr txBox="1"/>
          <p:nvPr/>
        </p:nvSpPr>
        <p:spPr>
          <a:xfrm>
            <a:off x="6316957" y="5517804"/>
            <a:ext cx="5337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Pasqualucci</a:t>
            </a:r>
            <a:r>
              <a:rPr lang="en-US" sz="1000" dirty="0"/>
              <a:t> L, Dalla-</a:t>
            </a:r>
            <a:r>
              <a:rPr lang="en-US" sz="1000" dirty="0" err="1"/>
              <a:t>Favera</a:t>
            </a:r>
            <a:r>
              <a:rPr lang="en-US" sz="1000" dirty="0"/>
              <a:t> R. Genetics of diffuse large B-cell lymphoma. Blood, The Journal of the American Society of Hematology. 2018 May 24;131(21):2307-19.</a:t>
            </a:r>
          </a:p>
          <a:p>
            <a:r>
              <a:rPr lang="en-US" sz="1000" dirty="0"/>
              <a:t>Wright GW, Phelan JD, Coulibaly ZA, </a:t>
            </a:r>
            <a:r>
              <a:rPr lang="en-US" sz="1000" dirty="0" err="1"/>
              <a:t>Roulland</a:t>
            </a:r>
            <a:r>
              <a:rPr lang="en-US" sz="1000" dirty="0"/>
              <a:t> S, Young RM, Wang JQ, Schmitz R, Morin RD, Tang J, Jiang A, </a:t>
            </a:r>
            <a:r>
              <a:rPr lang="en-US" sz="1000" dirty="0" err="1"/>
              <a:t>Bagaev</a:t>
            </a:r>
            <a:r>
              <a:rPr lang="en-US" sz="1000" dirty="0"/>
              <a:t> A. A probabilistic classification tool for genetic subtypes of diffuse large B cell lymphoma with therapeutic implications. Cancer cell. 2020 Apr 13;37(4):551-68.</a:t>
            </a:r>
          </a:p>
          <a:p>
            <a:r>
              <a:rPr lang="en-US" sz="1000" dirty="0" err="1"/>
              <a:t>Chapuy</a:t>
            </a:r>
            <a:r>
              <a:rPr lang="en-US" sz="1000" dirty="0"/>
              <a:t> B, Stewart C, Dunford AJ, Kim J, </a:t>
            </a:r>
            <a:r>
              <a:rPr lang="en-US" sz="1000" dirty="0" err="1"/>
              <a:t>Kamburov</a:t>
            </a:r>
            <a:r>
              <a:rPr lang="en-US" sz="1000" dirty="0"/>
              <a:t> A, Redd RA, Lawrence MS, Roemer MG, Li AJ, </a:t>
            </a:r>
            <a:r>
              <a:rPr lang="en-US" sz="1000" dirty="0" err="1"/>
              <a:t>Ziepert</a:t>
            </a:r>
            <a:r>
              <a:rPr lang="en-US" sz="1000" dirty="0"/>
              <a:t> M, </a:t>
            </a:r>
            <a:r>
              <a:rPr lang="en-US" sz="1000" dirty="0" err="1"/>
              <a:t>Staiger</a:t>
            </a:r>
            <a:r>
              <a:rPr lang="en-US" sz="1000" dirty="0"/>
              <a:t> AM. Molecular subtypes of diffuse large B cell lymphoma are associated with distinct pathogenic mechanisms and outcomes. Nature medicine. 2018 May;24(5):679-90.</a:t>
            </a:r>
          </a:p>
          <a:p>
            <a:endParaRPr lang="en-US" sz="1000" dirty="0"/>
          </a:p>
        </p:txBody>
      </p:sp>
      <p:pic>
        <p:nvPicPr>
          <p:cNvPr id="6146" name="Picture 2" descr="Disrupted signaling pathways in ABC-DLBCL. ABC-DLBCL is defined by... |  Download Scientific Diagram">
            <a:extLst>
              <a:ext uri="{FF2B5EF4-FFF2-40B4-BE49-F238E27FC236}">
                <a16:creationId xmlns:a16="http://schemas.microsoft.com/office/drawing/2014/main" id="{18451C9F-704A-CF2C-289C-2BDA5A1B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043" y="776537"/>
            <a:ext cx="6407295" cy="474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BEF2A1-B6E4-FF3D-74BB-51683272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3" y="4005579"/>
            <a:ext cx="2735601" cy="2171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7767A-4EBB-14B2-CB5D-13C7A1534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04" y="4005578"/>
            <a:ext cx="2497092" cy="217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5AA44-D275-55EE-D54F-A812B1F4D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621" y="5618480"/>
            <a:ext cx="569478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8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Waldenström</a:t>
            </a:r>
            <a:r>
              <a:rPr lang="en-GB" dirty="0"/>
              <a:t> Macroglobulinemia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Lymphoma</a:t>
            </a:r>
          </a:p>
          <a:p>
            <a:pPr marL="342900" indent="-342900">
              <a:buFontTx/>
              <a:buChar char="-"/>
            </a:pPr>
            <a:r>
              <a:rPr lang="en-GB" dirty="0"/>
              <a:t>Bone-marrow infiltrating lymphoplasmacytic cells.</a:t>
            </a:r>
          </a:p>
          <a:p>
            <a:pPr marL="342900" indent="-342900">
              <a:buFontTx/>
              <a:buChar char="-"/>
            </a:pPr>
            <a:r>
              <a:rPr lang="en-GB" dirty="0"/>
              <a:t>98% of patients have myd88 L265P mutation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Treated with: BTK inhibitors, proteosome inhibitors, chemotherapy, rituximab.</a:t>
            </a:r>
          </a:p>
          <a:p>
            <a:pPr marL="342900" indent="-342900">
              <a:buFontTx/>
              <a:buChar char="-"/>
            </a:pPr>
            <a:r>
              <a:rPr lang="en-GB" dirty="0"/>
              <a:t>Treatment progress slowed, new therapies needed.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7D0149-07D9-DCF4-7F22-B401FF0D7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56" y="1025525"/>
            <a:ext cx="5509283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F7654-C9AE-BAE0-A7B7-FC747D07E842}"/>
              </a:ext>
            </a:extLst>
          </p:cNvPr>
          <p:cNvSpPr txBox="1"/>
          <p:nvPr/>
        </p:nvSpPr>
        <p:spPr>
          <a:xfrm>
            <a:off x="6316956" y="5729150"/>
            <a:ext cx="5337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Yin X, Chen L, Fan F, Yan H, Zhang Y, Huang Z, Sun C, Hu Y. Trends in incidence and mortality of </a:t>
            </a:r>
            <a:r>
              <a:rPr lang="en-US" sz="1400" dirty="0" err="1"/>
              <a:t>Waldenström</a:t>
            </a:r>
            <a:r>
              <a:rPr lang="en-US" sz="1400" dirty="0"/>
              <a:t> macroglobulinemia: a population-based study. Frontiers in Oncology. 2020 Sep 10;10:1712.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0676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we need to understand NF-</a:t>
            </a:r>
            <a:r>
              <a:rPr lang="el-GR" dirty="0"/>
              <a:t>κ</a:t>
            </a:r>
            <a:r>
              <a:rPr lang="en-US" dirty="0"/>
              <a:t>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Transcription factor, ubiquitously expressed so hard to drug</a:t>
            </a:r>
          </a:p>
          <a:p>
            <a:pPr marL="342900" indent="-342900">
              <a:buFontTx/>
              <a:buChar char="-"/>
            </a:pPr>
            <a:r>
              <a:rPr lang="en-GB" dirty="0"/>
              <a:t>Two pathways</a:t>
            </a:r>
          </a:p>
          <a:p>
            <a:pPr marL="342900" indent="-342900">
              <a:buFontTx/>
              <a:buChar char="-"/>
            </a:pPr>
            <a:r>
              <a:rPr lang="en-GB" dirty="0"/>
              <a:t>Induces cell survival + cell division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Required for immune responses</a:t>
            </a:r>
          </a:p>
          <a:p>
            <a:pPr marL="342900" indent="-342900">
              <a:buFontTx/>
              <a:buChar char="-"/>
            </a:pPr>
            <a:r>
              <a:rPr lang="en-GB" dirty="0"/>
              <a:t>Very complicated!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85FFF-97C6-987E-A01C-0EEB3C62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81" y="1060565"/>
            <a:ext cx="6712819" cy="5116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D5155-13CB-80AA-2E0B-D5D3ED1D7B4C}"/>
              </a:ext>
            </a:extLst>
          </p:cNvPr>
          <p:cNvSpPr txBox="1"/>
          <p:nvPr/>
        </p:nvSpPr>
        <p:spPr>
          <a:xfrm>
            <a:off x="5479180" y="6075660"/>
            <a:ext cx="671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O’Donnell A, Pepper C, Mitchell S, Pepper A. NF-kB and the CLL microenvironment. Frontiers in Oncology. 2023 Mar 30;13:1169397.</a:t>
            </a:r>
          </a:p>
        </p:txBody>
      </p:sp>
    </p:spTree>
    <p:extLst>
      <p:ext uri="{BB962C8B-B14F-4D97-AF65-F5344CB8AC3E}">
        <p14:creationId xmlns:p14="http://schemas.microsoft.com/office/powerpoint/2010/main" val="218459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we need to understand NF-</a:t>
            </a:r>
            <a:r>
              <a:rPr lang="el-GR" dirty="0"/>
              <a:t>κ</a:t>
            </a:r>
            <a:r>
              <a:rPr lang="en-US" dirty="0"/>
              <a:t>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Transcription factor, ubiquitously expressed so hard to drug</a:t>
            </a:r>
          </a:p>
          <a:p>
            <a:pPr marL="342900" indent="-342900">
              <a:buFontTx/>
              <a:buChar char="-"/>
            </a:pPr>
            <a:r>
              <a:rPr lang="en-GB" dirty="0"/>
              <a:t>Two pathways</a:t>
            </a:r>
          </a:p>
          <a:p>
            <a:pPr marL="342900" indent="-342900">
              <a:buFontTx/>
              <a:buChar char="-"/>
            </a:pPr>
            <a:r>
              <a:rPr lang="en-GB" dirty="0"/>
              <a:t>Induces cell survival + cell division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Required for immune responses</a:t>
            </a:r>
          </a:p>
          <a:p>
            <a:pPr marL="342900" indent="-342900">
              <a:buFontTx/>
              <a:buChar char="-"/>
            </a:pPr>
            <a:r>
              <a:rPr lang="en-GB" b="1" u="sng" dirty="0"/>
              <a:t>Very complicated!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D5155-13CB-80AA-2E0B-D5D3ED1D7B4C}"/>
              </a:ext>
            </a:extLst>
          </p:cNvPr>
          <p:cNvSpPr txBox="1"/>
          <p:nvPr/>
        </p:nvSpPr>
        <p:spPr>
          <a:xfrm>
            <a:off x="131545" y="5044131"/>
            <a:ext cx="5654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Mitchell S, </a:t>
            </a:r>
            <a:r>
              <a:rPr lang="en-US" dirty="0" err="1"/>
              <a:t>Tsui</a:t>
            </a:r>
            <a:r>
              <a:rPr lang="en-US" dirty="0"/>
              <a:t> R, Tan ZC, Pack A, Hoffmann A. The NF-</a:t>
            </a:r>
            <a:r>
              <a:rPr lang="el-GR" dirty="0"/>
              <a:t>κ</a:t>
            </a:r>
            <a:r>
              <a:rPr lang="en-US" dirty="0"/>
              <a:t>B </a:t>
            </a:r>
            <a:r>
              <a:rPr lang="en-US" dirty="0" err="1"/>
              <a:t>multidimer</a:t>
            </a:r>
            <a:r>
              <a:rPr lang="en-US" dirty="0"/>
              <a:t> system model: A knowledge base to explore diverse biological contexts. Science signaling. 2023 Mar 14;16(776):eabo2838.</a:t>
            </a:r>
          </a:p>
        </p:txBody>
      </p:sp>
      <p:pic>
        <p:nvPicPr>
          <p:cNvPr id="7" name="Picture 6" descr="A diagram of a cell cycle&#10;&#10;Description automatically generated">
            <a:extLst>
              <a:ext uri="{FF2B5EF4-FFF2-40B4-BE49-F238E27FC236}">
                <a16:creationId xmlns:a16="http://schemas.microsoft.com/office/drawing/2014/main" id="{7C4DDF1E-5775-45F4-C88B-17D492B9A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37245"/>
            <a:ext cx="6040655" cy="65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6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Modelling to help us understand NF-kB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48"/>
          <a:stretch/>
        </p:blipFill>
        <p:spPr>
          <a:xfrm>
            <a:off x="4423718" y="1492250"/>
            <a:ext cx="7768281" cy="19367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pPr marL="0" indent="0">
              <a:buNone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E95AE-662E-3DD4-447B-19A81AD756CE}"/>
              </a:ext>
            </a:extLst>
          </p:cNvPr>
          <p:cNvSpPr txBox="1"/>
          <p:nvPr/>
        </p:nvSpPr>
        <p:spPr>
          <a:xfrm>
            <a:off x="173620" y="6492875"/>
            <a:ext cx="648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4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29"/>
          <a:stretch/>
        </p:blipFill>
        <p:spPr>
          <a:xfrm>
            <a:off x="4423718" y="1492250"/>
            <a:ext cx="7768281" cy="25854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FC01C-6487-AB1B-BEB2-CE1B0E145E4E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53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6"/>
          <a:stretch/>
        </p:blipFill>
        <p:spPr>
          <a:xfrm>
            <a:off x="4423718" y="1492250"/>
            <a:ext cx="7768281" cy="3042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 descr="Julia (programming language) - Wikipedia">
            <a:extLst>
              <a:ext uri="{FF2B5EF4-FFF2-40B4-BE49-F238E27FC236}">
                <a16:creationId xmlns:a16="http://schemas.microsoft.com/office/drawing/2014/main" id="{E0150EC5-52CC-DC17-412E-BB24EA12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499" y="3949019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17FB2C-A195-0F69-FD06-DF176E5AFB30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265655"/>
      </p:ext>
    </p:extLst>
  </p:cSld>
  <p:clrMapOvr>
    <a:masterClrMapping/>
  </p:clrMapOvr>
</p:sld>
</file>

<file path=ppt/theme/theme1.xml><?xml version="1.0" encoding="utf-8"?>
<a:theme xmlns:a="http://schemas.openxmlformats.org/drawingml/2006/main" name="BSMS 2020-Jul">
  <a:themeElements>
    <a:clrScheme name="BSMS">
      <a:dk1>
        <a:srgbClr val="000000"/>
      </a:dk1>
      <a:lt1>
        <a:srgbClr val="FFFFFF"/>
      </a:lt1>
      <a:dk2>
        <a:srgbClr val="092440"/>
      </a:dk2>
      <a:lt2>
        <a:srgbClr val="EEEBE2"/>
      </a:lt2>
      <a:accent1>
        <a:srgbClr val="0E66B0"/>
      </a:accent1>
      <a:accent2>
        <a:srgbClr val="73934D"/>
      </a:accent2>
      <a:accent3>
        <a:srgbClr val="7828C5"/>
      </a:accent3>
      <a:accent4>
        <a:srgbClr val="C9226E"/>
      </a:accent4>
      <a:accent5>
        <a:srgbClr val="C78A00"/>
      </a:accent5>
      <a:accent6>
        <a:srgbClr val="919091"/>
      </a:accent6>
      <a:hlink>
        <a:srgbClr val="0D65B0"/>
      </a:hlink>
      <a:folHlink>
        <a:srgbClr val="5F1B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5299718-5A0D-524D-BCFF-97AE418C8B38}" vid="{AFD06C30-69F8-DF4C-A9BE-48C9BBA836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6314CD6BFA1D418807532729E508A7" ma:contentTypeVersion="19" ma:contentTypeDescription="Create a new document." ma:contentTypeScope="" ma:versionID="c1b2b7d7bf98a2c10c816d7ed4e6dede">
  <xsd:schema xmlns:xsd="http://www.w3.org/2001/XMLSchema" xmlns:xs="http://www.w3.org/2001/XMLSchema" xmlns:p="http://schemas.microsoft.com/office/2006/metadata/properties" xmlns:ns2="d0cf7155-5292-499e-94b8-ceb291bf61f2" xmlns:ns3="4b675c51-347a-4eaa-9a55-7e0aca984822" xmlns:ns4="b2b3b332-7c05-4c9e-ac88-8c84810ea636" targetNamespace="http://schemas.microsoft.com/office/2006/metadata/properties" ma:root="true" ma:fieldsID="04b2ac9edc2c4080a7e8bd45d3901fba" ns2:_="" ns3:_="" ns4:_="">
    <xsd:import namespace="d0cf7155-5292-499e-94b8-ceb291bf61f2"/>
    <xsd:import namespace="4b675c51-347a-4eaa-9a55-7e0aca984822"/>
    <xsd:import namespace="b2b3b332-7c05-4c9e-ac88-8c84810ea6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oreinfo_x002e__x002e__x002e_" minOccurs="0"/>
                <xsd:element ref="ns2:Inform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f7155-5292-499e-94b8-ceb291bf6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3620fc26-8289-4c02-81ef-e580eda00c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oreinfo_x002e__x002e__x002e_" ma:index="23" nillable="true" ma:displayName="More info..." ma:format="Dropdown" ma:internalName="Moreinfo_x002e__x002e__x002e_">
      <xsd:simpleType>
        <xsd:restriction base="dms:Note">
          <xsd:maxLength value="255"/>
        </xsd:restriction>
      </xsd:simpleType>
    </xsd:element>
    <xsd:element name="Information" ma:index="24" nillable="true" ma:displayName="Information" ma:format="Dropdown" ma:internalName="Information">
      <xsd:simpleType>
        <xsd:restriction base="dms:Note">
          <xsd:maxLength value="255"/>
        </xsd:restriction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75c51-347a-4eaa-9a55-7e0aca98482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3b332-7c05-4c9e-ac88-8c84810ea63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5a818d03-a346-4c3a-8b4f-5571c9032df9}" ma:internalName="TaxCatchAll" ma:showField="CatchAllData" ma:web="4b675c51-347a-4eaa-9a55-7e0aca984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2b3b332-7c05-4c9e-ac88-8c84810ea636" xsi:nil="true"/>
    <lcf76f155ced4ddcb4097134ff3c332f xmlns="d0cf7155-5292-499e-94b8-ceb291bf61f2">
      <Terms xmlns="http://schemas.microsoft.com/office/infopath/2007/PartnerControls"/>
    </lcf76f155ced4ddcb4097134ff3c332f>
    <Moreinfo_x002e__x002e__x002e_ xmlns="d0cf7155-5292-499e-94b8-ceb291bf61f2" xsi:nil="true"/>
    <Information xmlns="d0cf7155-5292-499e-94b8-ceb291bf61f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87238D-F31C-48D3-8629-121C21392E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cf7155-5292-499e-94b8-ceb291bf61f2"/>
    <ds:schemaRef ds:uri="4b675c51-347a-4eaa-9a55-7e0aca984822"/>
    <ds:schemaRef ds:uri="b2b3b332-7c05-4c9e-ac88-8c84810ea6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2FD8D5-C065-4D8A-ABEF-3FF392831CC5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d0cf7155-5292-499e-94b8-ceb291bf61f2"/>
    <ds:schemaRef ds:uri="http://purl.org/dc/dcmitype/"/>
    <ds:schemaRef ds:uri="4b675c51-347a-4eaa-9a55-7e0aca984822"/>
    <ds:schemaRef ds:uri="http://schemas.microsoft.com/office/infopath/2007/PartnerControls"/>
    <ds:schemaRef ds:uri="b2b3b332-7c05-4c9e-ac88-8c84810ea63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591DFF0-32FE-4E37-A04B-CD659AF4E5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46</TotalTime>
  <Words>814</Words>
  <Application>Microsoft Macintosh PowerPoint</Application>
  <PresentationFormat>Widescreen</PresentationFormat>
  <Paragraphs>99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BSMS 2020-Jul</vt:lpstr>
      <vt:lpstr>Modelling Signalling</vt:lpstr>
      <vt:lpstr>Overview</vt:lpstr>
      <vt:lpstr>Diffuse Large B-cell Lymphoma</vt:lpstr>
      <vt:lpstr>Waldenström Macroglobulinemia</vt:lpstr>
      <vt:lpstr>So we need to understand NF-κB</vt:lpstr>
      <vt:lpstr>So we need to understand NF-κB</vt:lpstr>
      <vt:lpstr>Modelling to help us understand NF-kB</vt:lpstr>
      <vt:lpstr>What is Systems Biology?</vt:lpstr>
      <vt:lpstr>What is Systems Biology?</vt:lpstr>
      <vt:lpstr>What is Systems Biology?</vt:lpstr>
      <vt:lpstr>What is Systems Biology?</vt:lpstr>
      <vt:lpstr>What is Systems Biology?</vt:lpstr>
      <vt:lpstr>PowerPoint Presentation</vt:lpstr>
      <vt:lpstr>Practical Tast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 Walters</dc:creator>
  <cp:lastModifiedBy>Simon Mitchell</cp:lastModifiedBy>
  <cp:revision>69</cp:revision>
  <dcterms:created xsi:type="dcterms:W3CDTF">2021-12-16T13:29:44Z</dcterms:created>
  <dcterms:modified xsi:type="dcterms:W3CDTF">2024-03-19T15:18:07Z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0x010100796314CD6BFA1D418807532729E508A7</vt:lpwstr>
  </property>
  <property fmtid="{D5CDD505-2E9C-101B-9397-08002B2CF9AE}" pid="3" name="MediaServiceImageTags">
    <vt:lpwstr/>
  </property>
</Properties>
</file>